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notesMasterIdLst>
    <p:notesMasterId r:id="rId10"/>
  </p:notesMasterIdLst>
  <p:sldIdLst>
    <p:sldId id="256" r:id="rId2"/>
    <p:sldId id="260" r:id="rId3"/>
    <p:sldId id="257" r:id="rId4"/>
    <p:sldId id="267" r:id="rId5"/>
    <p:sldId id="258" r:id="rId6"/>
    <p:sldId id="268" r:id="rId7"/>
    <p:sldId id="259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45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9380D6E-5FC0-727F-BE27-E7BD2581C82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174F4691-1DC2-ACD6-88B7-2E1C547B24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BFE98AF2-9E3C-F555-B4A1-E91F9EB3F85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ADF02679-30F9-53A4-7D53-6E2FE05E959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A49F0BB0-07D3-BA59-F2E9-FBB9FAE1E0A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B5FEC633-EB22-3376-9B90-AC092F3EDCF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9A0A6F-8814-4F00-9D5A-8B51E9BE2B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EDD1E4B3-7305-C4BD-6890-0A0BF69CD9E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4924A7-A0FD-4AAF-AE98-F19C1817E37A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068DA8B6-7098-E7E5-74FA-B4C3D0B14BB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9F996D2C-6F30-D67F-8E67-09F03789C6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8E558CB-5EF0-FF75-EE02-583BE10997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9B1E9D-4855-4083-89F5-C54439F944DE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C0B2BD7A-49F1-ADA4-4CD6-DBB7F2E3526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90FA398-EFE0-AFB8-3890-CC1DDCBC79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8E558CB-5EF0-FF75-EE02-583BE10997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9B1E9D-4855-4083-89F5-C54439F944DE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C0B2BD7A-49F1-ADA4-4CD6-DBB7F2E352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90FA398-EFE0-AFB8-3890-CC1DDCBC79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49432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8E558CB-5EF0-FF75-EE02-583BE10997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9B1E9D-4855-4083-89F5-C54439F944DE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C0B2BD7A-49F1-ADA4-4CD6-DBB7F2E352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90FA398-EFE0-AFB8-3890-CC1DDCBC79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478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8E558CB-5EF0-FF75-EE02-583BE10997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69B1E9D-4855-4083-89F5-C54439F944DE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C0B2BD7A-49F1-ADA4-4CD6-DBB7F2E352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E90FA398-EFE0-AFB8-3890-CC1DDCBC79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306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80AE44-71CF-219F-DEF9-2F67EA8F3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F69BF7-23C6-4184-F3ED-C3CF43600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1B583-299A-4B1D-BAFB-C5AAB16B7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55F84-3A68-47D3-AABD-A72EF5A25E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5616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C9BB58-EF34-0A54-5C0C-4B8CEE984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6A4A8-A0A8-AA73-0004-AA0DC01735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4ACA35-8541-CB6A-1071-4366CBB4D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BA8AB-5355-4EA0-9F22-6C07CE2B59F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8929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B99A07-8876-2E04-15F1-0220F9C4E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F841B1-35E3-A152-C38E-69CE7E395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B8DD8A-859F-DD06-0D51-4B558EEEB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17E44-F1F4-410B-8B81-4A05A77E4D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47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DB5E16-CE0F-8C77-125C-FA73A9D6C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C7D648-B9D4-199F-DD5E-F3444CE42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4825F2-0693-F86D-C0DD-C8CAA4047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08273-F04B-418A-8B59-C1CF52DC0B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9928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05EC1D-7D6F-FEB1-4A99-E8AEDBE16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0D407D-FC9D-E6C3-587A-CB0A2508E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6F941E-E79E-2397-B8F2-9FBFC55C3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27C10-51C4-45C6-A652-25CD6E7B37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5742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F3C7054-2926-9898-1729-FA3CED993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FD12E82-FA3F-58AF-B4D8-7B2714D47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13E44D2-2FB6-3254-2082-2E1DB0054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8C2E5-9321-477F-9073-59297FFB40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9971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E6040E4-D037-2121-1404-4D3E6D883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41FF76E-67E1-F9C5-C0E0-CD026C4206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1D116FB-C488-C5E6-7295-6C4284DC7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D0FDEB-AF3A-40BD-B3E4-0A44ACE4C4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2819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FB45FEF-A3F0-3B83-BDAB-8FC72C486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D453E71-F084-DC54-7882-D66A6D2FB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3506D7C-1E36-1A90-762F-A2CDA95CA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30749-D0A7-48E5-A356-56F73E443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87585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A13D46E-C3CA-B0D2-69A5-BBA5FDF57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9963FCD-A1BA-0ADA-B0F7-3FBD90C59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AE1BEF6-B08D-1B45-5B4C-FB87F29D8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192C0-0EED-45FF-9829-5D882011C1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1327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D11749-4F30-8C70-5E12-5042333C8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04EDB37-2DD0-71BE-CC6A-1D80C808EF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6404209-A609-DEB0-A66E-37DB3227B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562FD-5610-4190-8D28-73FD3250113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51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1A3403D-79C5-A90A-804E-6C42D1367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E96D3B-9430-FF31-88E1-DEC4D9CCD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75A4F4B-A2BF-A164-F28A-3BB5A24D7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10004-2DF0-4178-B17D-E13C26FA268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6693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80228E9-F7E6-BF4F-A782-72FC17C1A6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01954FF-4B41-83FC-8DA4-E82A7E1AE3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4F270-CD04-9C43-B886-84144D34D0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4200FC-E736-4901-6C27-7EB6C0705C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F03638-B008-F05D-7D68-48BFFD474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A898502-47BB-4A1A-9B07-159DE2F8B6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CA82701-F749-25ED-B468-C2A1CEF552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Touch me with thy healing hand, Lord,</a:t>
            </a:r>
            <a:br>
              <a:rPr lang="en-AU" altLang="en-US" sz="4000" dirty="0"/>
            </a:br>
            <a:r>
              <a:rPr lang="en-AU" altLang="en-US" sz="4000" dirty="0"/>
              <a:t>Take the life I fully yield,</a:t>
            </a:r>
            <a:br>
              <a:rPr lang="en-AU" altLang="en-US" sz="4000" dirty="0"/>
            </a:br>
            <a:r>
              <a:rPr lang="en-AU" altLang="en-US" sz="4000" dirty="0"/>
              <a:t>Teach thy word and tell thy will, Lord,</a:t>
            </a:r>
            <a:br>
              <a:rPr lang="en-AU" altLang="en-US" sz="4000" dirty="0"/>
            </a:br>
            <a:r>
              <a:rPr lang="en-AU" altLang="en-US" sz="4000" dirty="0"/>
              <a:t>Test the heart that thou hast sealed.</a:t>
            </a:r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E0D392D-93F0-4A02-4DDE-2537F84607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Chorus:</a:t>
            </a:r>
            <a:br>
              <a:rPr lang="en-AU" altLang="en-US" sz="12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br>
              <a:rPr lang="en-AU" altLang="en-US" sz="40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C71D4E0-FF72-13C5-6253-EFAD7738B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Melt the hardness and the coldness,</a:t>
            </a:r>
            <a:br>
              <a:rPr lang="en-AU" altLang="en-US" sz="4000" dirty="0"/>
            </a:br>
            <a:r>
              <a:rPr lang="en-AU" altLang="en-US" sz="4000" dirty="0"/>
              <a:t>Mould the life I yield to thee,</a:t>
            </a:r>
            <a:br>
              <a:rPr lang="en-AU" altLang="en-US" sz="4000" dirty="0"/>
            </a:br>
            <a:r>
              <a:rPr lang="en-AU" altLang="en-US" sz="4000" dirty="0"/>
              <a:t>Mark for pureness and for boldness,</a:t>
            </a:r>
            <a:br>
              <a:rPr lang="en-AU" altLang="en-US" sz="4000" dirty="0"/>
            </a:br>
            <a:r>
              <a:rPr lang="en-AU" altLang="en-US" sz="4000" dirty="0"/>
              <a:t>Make thy presence felt in me.</a:t>
            </a:r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E0D392D-93F0-4A02-4DDE-2537F84607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Chorus:</a:t>
            </a:r>
            <a:br>
              <a:rPr lang="en-AU" altLang="en-US" sz="12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br>
              <a:rPr lang="en-AU" altLang="en-US" sz="40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8828780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46375C6-A14A-8ECE-712A-8E2D38B601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Show me how to win the lost ones,</a:t>
            </a:r>
            <a:br>
              <a:rPr lang="en-AU" altLang="en-US" sz="4000" dirty="0"/>
            </a:br>
            <a:r>
              <a:rPr lang="en-AU" altLang="en-US" sz="4000" dirty="0"/>
              <a:t>Send me where I ought to go,</a:t>
            </a:r>
            <a:br>
              <a:rPr lang="en-AU" altLang="en-US" sz="4000" dirty="0"/>
            </a:br>
            <a:r>
              <a:rPr lang="en-AU" altLang="en-US" sz="4000" dirty="0"/>
              <a:t>Satisfy my deepest longings,</a:t>
            </a:r>
            <a:br>
              <a:rPr lang="en-AU" altLang="en-US" sz="4000" dirty="0"/>
            </a:br>
            <a:r>
              <a:rPr lang="en-AU" altLang="en-US" sz="4000" dirty="0"/>
              <a:t>Sanctifying power bestow.</a:t>
            </a:r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E0D392D-93F0-4A02-4DDE-2537F84607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Chorus:</a:t>
            </a:r>
            <a:br>
              <a:rPr lang="en-AU" altLang="en-US" sz="12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br>
              <a:rPr lang="en-AU" altLang="en-US" sz="40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33654198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753BD40-9643-AD65-D5C7-279FBF09C6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Feed me with the bread of Heaven,</a:t>
            </a:r>
            <a:br>
              <a:rPr lang="en-AU" altLang="en-US" sz="4000" dirty="0"/>
            </a:br>
            <a:r>
              <a:rPr lang="en-AU" altLang="en-US" sz="4000" dirty="0"/>
              <a:t>Fill me with thy love divine,</a:t>
            </a:r>
            <a:br>
              <a:rPr lang="en-AU" altLang="en-US" sz="4000" dirty="0"/>
            </a:br>
            <a:r>
              <a:rPr lang="en-AU" altLang="en-US" sz="4000" dirty="0"/>
              <a:t>Fit me for yet wider service,</a:t>
            </a:r>
            <a:br>
              <a:rPr lang="en-AU" altLang="en-US" sz="4000" dirty="0"/>
            </a:br>
            <a:r>
              <a:rPr lang="en-AU" altLang="en-US" sz="4000" dirty="0"/>
              <a:t>Finish, Lord, this work of thine.</a:t>
            </a:r>
            <a:endParaRPr lang="en-US" altLang="en-US" sz="4000" dirty="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6E0D392D-93F0-4A02-4DDE-2537F84607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Chorus:</a:t>
            </a:r>
            <a:br>
              <a:rPr lang="en-AU" altLang="en-US" sz="12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br>
              <a:rPr lang="en-AU" altLang="en-US" sz="4000" dirty="0"/>
            </a:br>
            <a:r>
              <a:rPr lang="en-AU" altLang="en-US" sz="4000" dirty="0"/>
              <a:t>In me, Lord, in me, Lord,</a:t>
            </a:r>
            <a:br>
              <a:rPr lang="en-AU" altLang="en-US" sz="4000" dirty="0"/>
            </a:br>
            <a:r>
              <a:rPr lang="en-AU" altLang="en-US" sz="4000" dirty="0"/>
              <a:t>Thy will fulfil in me, Lord.</a:t>
            </a:r>
            <a:endParaRPr lang="en-US" altLang="en-US" sz="4000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E62C5A42-0D68-233B-F804-7CA25EC84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3920567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Hugh Sladen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3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4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 </a:t>
            </a:r>
          </a:p>
        </p:txBody>
      </p:sp>
    </p:spTree>
    <p:extLst>
      <p:ext uri="{BB962C8B-B14F-4D97-AF65-F5344CB8AC3E}">
        <p14:creationId xmlns:p14="http://schemas.microsoft.com/office/powerpoint/2010/main" val="2536254052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</TotalTime>
  <Words>362</Words>
  <Application>Microsoft Office PowerPoint</Application>
  <PresentationFormat>Widescreen</PresentationFormat>
  <Paragraphs>19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531. Touch me with thy healing hand, Lord, Take the life I fully yield, Teach thy word and tell thy will, Lord, Test the heart that thou hast sealed. Chorus In me, Lord, in me, Lord, Thy will fulfil in me, Lord. </dc:title>
  <dc:creator>Perth Fortress Salvos</dc:creator>
  <cp:lastModifiedBy>Narelle Wheaton</cp:lastModifiedBy>
  <cp:revision>11</cp:revision>
  <dcterms:created xsi:type="dcterms:W3CDTF">1998-10-28T10:10:54Z</dcterms:created>
  <dcterms:modified xsi:type="dcterms:W3CDTF">2023-07-26T07:09:06Z</dcterms:modified>
</cp:coreProperties>
</file>